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  <p:sldId id="268" r:id="rId10"/>
    <p:sldId id="266" r:id="rId11"/>
    <p:sldId id="264" r:id="rId12"/>
    <p:sldId id="267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34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jpeg>
</file>

<file path=ppt/media/image4.pn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4832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5458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0532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6386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728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5099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7977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5251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202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180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8007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7FD09-66D0-4406-A6D2-C6A149B6D2F2}" type="datetimeFigureOut">
              <a:rPr lang="en-IN" smtClean="0"/>
              <a:t>21-09-2016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773DF-D816-46FB-A69B-4C998C840E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3701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4072" y="0"/>
            <a:ext cx="12566072" cy="70242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61064" y="1196182"/>
            <a:ext cx="9144000" cy="2387600"/>
          </a:xfrm>
        </p:spPr>
        <p:txBody>
          <a:bodyPr>
            <a:noAutofit/>
          </a:bodyPr>
          <a:lstStyle/>
          <a:p>
            <a:r>
              <a:rPr lang="en-IN" sz="66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CHALLENGES ON ENGINEERING EDUCATION </a:t>
            </a:r>
            <a:endParaRPr lang="en-IN" sz="6600" dirty="0">
              <a:solidFill>
                <a:schemeClr val="accent4">
                  <a:lumMod val="60000"/>
                  <a:lumOff val="40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67025" y="4779963"/>
            <a:ext cx="9144000" cy="2886075"/>
          </a:xfrm>
        </p:spPr>
        <p:txBody>
          <a:bodyPr>
            <a:normAutofit/>
          </a:bodyPr>
          <a:lstStyle/>
          <a:p>
            <a:pPr algn="r"/>
            <a:r>
              <a:rPr lang="en-IN" sz="2000" dirty="0" smtClean="0"/>
              <a:t>							</a:t>
            </a:r>
            <a:r>
              <a:rPr lang="en-IN" sz="2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      								</a:t>
            </a:r>
            <a:r>
              <a:rPr lang="en-IN" sz="28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SUBMITTED BY</a:t>
            </a:r>
          </a:p>
          <a:p>
            <a:pPr algn="r"/>
            <a:r>
              <a:rPr lang="en-IN" sz="28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							NEVISH.B</a:t>
            </a:r>
          </a:p>
          <a:p>
            <a:pPr algn="r"/>
            <a:r>
              <a:rPr lang="en-IN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	</a:t>
            </a:r>
            <a:r>
              <a:rPr lang="en-IN" sz="28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						ROLLNO:4</a:t>
            </a:r>
            <a:r>
              <a:rPr lang="en-IN" sz="2000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1</a:t>
            </a:r>
          </a:p>
          <a:p>
            <a:pPr algn="just"/>
            <a:endParaRPr lang="en-IN" sz="2000" dirty="0" smtClean="0"/>
          </a:p>
          <a:p>
            <a:pPr algn="just"/>
            <a:endParaRPr lang="en-IN" sz="2000" dirty="0" smtClean="0"/>
          </a:p>
          <a:p>
            <a:pPr algn="just"/>
            <a:endParaRPr lang="en-IN" sz="2000" dirty="0" smtClean="0"/>
          </a:p>
        </p:txBody>
      </p:sp>
    </p:spTree>
    <p:extLst>
      <p:ext uri="{BB962C8B-B14F-4D97-AF65-F5344CB8AC3E}">
        <p14:creationId xmlns:p14="http://schemas.microsoft.com/office/powerpoint/2010/main" val="3822979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LACK OF INTEREST</a:t>
            </a:r>
            <a:endParaRPr lang="en-IN" dirty="0">
              <a:solidFill>
                <a:srgbClr val="FFFF00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40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MOST OF THE PEOPLE CHOOSE B.TECH TO JUST COMPLETE THERE DEGREE</a:t>
            </a:r>
          </a:p>
          <a:p>
            <a:r>
              <a:rPr lang="en-IN" sz="40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MANY OF THEM OPT B.TECH IF THEY FAIL TO GET MEDICINE</a:t>
            </a:r>
          </a:p>
          <a:p>
            <a:r>
              <a:rPr lang="en-IN" sz="40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SOME OF THEM WILL BE FORCED BY THE PARENTS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4647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1673" y="365125"/>
            <a:ext cx="11333018" cy="1325563"/>
          </a:xfrm>
        </p:spPr>
        <p:txBody>
          <a:bodyPr/>
          <a:lstStyle/>
          <a:p>
            <a:r>
              <a:rPr lang="en-IN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MINIMAL SET OF EMPLOYABLE SKILLS</a:t>
            </a:r>
            <a:endParaRPr lang="en-IN" dirty="0">
              <a:solidFill>
                <a:srgbClr val="FFFF00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ENGINEERING IS MAINLY A SYLLABUS BASED EDUCATING SYSTEM</a:t>
            </a:r>
          </a:p>
          <a:p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STUDENTS WHO DERIVE EMPLOYABLE SKILLS ARE VERY SMALL</a:t>
            </a:r>
          </a:p>
          <a:p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SESSIONS TO INCREASE EMPLOYABLE SKILLS ARE LESS</a:t>
            </a:r>
            <a:endParaRPr lang="en-IN" sz="36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665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SUGGESTIONS</a:t>
            </a:r>
            <a:endParaRPr lang="en-IN" b="1" dirty="0">
              <a:solidFill>
                <a:srgbClr val="FFFF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THE ELIGIBLITY CRITERIA TO ATTAIN ENGINEERING EDUCATION MUST BE MORE EFFECTIVE AS LIKE MEDICAL ENTRANCE</a:t>
            </a:r>
          </a:p>
          <a:p>
            <a:r>
              <a:rPr lang="en-IN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UNIVERSITIES MUST MOVE ON WITH NEW TECHNOLOGIES AND NEW METHOD OF EXAMS</a:t>
            </a:r>
          </a:p>
          <a:p>
            <a:r>
              <a:rPr lang="en-IN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SYLLABUS MUST BE IN A WAY TO ATTAIN EMPLOYABLE SKILLS </a:t>
            </a:r>
          </a:p>
          <a:p>
            <a:r>
              <a:rPr lang="en-IN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PRACTICALS SESSIONS SHOULD BE INCREASED</a:t>
            </a:r>
          </a:p>
          <a:p>
            <a:r>
              <a:rPr lang="en-IN" b="1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AN ORIENTATION SHOULD BE GIVEN TO STUDENTS OPTING B.TECH</a:t>
            </a:r>
            <a:endParaRPr lang="en-IN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24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615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115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4775" y="381000"/>
            <a:ext cx="13420585" cy="1626400"/>
          </a:xfrm>
        </p:spPr>
        <p:txBody>
          <a:bodyPr>
            <a:normAutofit/>
          </a:bodyPr>
          <a:lstStyle/>
          <a:p>
            <a:r>
              <a:rPr lang="en-IN" sz="5400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        </a:t>
            </a:r>
            <a:r>
              <a:rPr lang="en-IN" sz="6000" b="1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WHAT IS ENGINEERING</a:t>
            </a:r>
            <a:r>
              <a:rPr lang="en-IN" sz="6000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?</a:t>
            </a:r>
            <a:endParaRPr lang="en-IN" sz="6000" dirty="0">
              <a:solidFill>
                <a:srgbClr val="FFFF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8878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 smtClean="0">
                <a:solidFill>
                  <a:schemeClr val="accent4">
                    <a:lumMod val="75000"/>
                  </a:schemeClr>
                </a:solidFill>
                <a:latin typeface="Comic Sans MS" panose="030F0702030302020204" pitchFamily="66" charset="0"/>
              </a:rPr>
              <a:t>ENGINEERING</a:t>
            </a:r>
            <a:endParaRPr lang="en-IN" b="1" dirty="0">
              <a:solidFill>
                <a:schemeClr val="accent4">
                  <a:lumMod val="7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4000" b="1" dirty="0" smtClean="0">
                <a:solidFill>
                  <a:srgbClr val="002060"/>
                </a:solidFill>
                <a:latin typeface="Comic Sans MS" panose="030F0702030302020204" pitchFamily="66" charset="0"/>
              </a:rPr>
              <a:t>Engineering is the branch of science and technology concerned with design, building and use of </a:t>
            </a:r>
            <a:r>
              <a:rPr lang="en-IN" sz="4000" b="1" dirty="0" err="1" smtClean="0">
                <a:solidFill>
                  <a:srgbClr val="002060"/>
                </a:solidFill>
                <a:latin typeface="Comic Sans MS" panose="030F0702030302020204" pitchFamily="66" charset="0"/>
              </a:rPr>
              <a:t>engines,machines</a:t>
            </a:r>
            <a:r>
              <a:rPr lang="en-IN" sz="4000" b="1" dirty="0" smtClean="0">
                <a:solidFill>
                  <a:srgbClr val="002060"/>
                </a:solidFill>
                <a:latin typeface="Comic Sans MS" panose="030F0702030302020204" pitchFamily="66" charset="0"/>
              </a:rPr>
              <a:t> and structures.</a:t>
            </a:r>
          </a:p>
          <a:p>
            <a:r>
              <a:rPr lang="en-IN" sz="4000" b="1" dirty="0" smtClean="0">
                <a:solidFill>
                  <a:srgbClr val="C00000"/>
                </a:solidFill>
                <a:latin typeface="Comic Sans MS" panose="030F0702030302020204" pitchFamily="66" charset="0"/>
              </a:rPr>
              <a:t>It is the action of working artfully </a:t>
            </a:r>
            <a:r>
              <a:rPr lang="en-IN" sz="4000" b="1" dirty="0">
                <a:solidFill>
                  <a:srgbClr val="C00000"/>
                </a:solidFill>
                <a:latin typeface="Comic Sans MS" panose="030F0702030302020204" pitchFamily="66" charset="0"/>
              </a:rPr>
              <a:t>t</a:t>
            </a:r>
            <a:r>
              <a:rPr lang="en-IN" sz="4000" b="1" dirty="0" smtClean="0">
                <a:solidFill>
                  <a:srgbClr val="C00000"/>
                </a:solidFill>
                <a:latin typeface="Comic Sans MS" panose="030F0702030302020204" pitchFamily="66" charset="0"/>
              </a:rPr>
              <a:t>o bring something about</a:t>
            </a:r>
          </a:p>
          <a:p>
            <a:endParaRPr lang="en-IN" sz="4000" dirty="0" smtClean="0"/>
          </a:p>
          <a:p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1469477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71" y="-47625"/>
            <a:ext cx="12159229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09625" y="2051050"/>
            <a:ext cx="11382375" cy="5376863"/>
          </a:xfrm>
        </p:spPr>
        <p:txBody>
          <a:bodyPr>
            <a:normAutofit/>
          </a:bodyPr>
          <a:lstStyle/>
          <a:p>
            <a:r>
              <a:rPr lang="en-IN" sz="4000" b="1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ENGINEERING IS JUST 4 YEARS OF WRITING ALMOST 150 EXAMS AND WRITING 100 ASSIGNMENTS WITH A SKILL TO COVER THE PORTIONS A NIGHT BEFORE EXAMS</a:t>
            </a:r>
            <a:endParaRPr lang="en-IN" sz="4000" b="1" dirty="0">
              <a:solidFill>
                <a:srgbClr val="FFFF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11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522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20"/>
            <a:ext cx="12192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0109" y="193675"/>
            <a:ext cx="12011891" cy="1325563"/>
          </a:xfrm>
        </p:spPr>
        <p:txBody>
          <a:bodyPr>
            <a:normAutofit/>
          </a:bodyPr>
          <a:lstStyle/>
          <a:p>
            <a:r>
              <a:rPr lang="en-IN" sz="3600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RAPID INCREASE IN PRIVATE AND SELF FINANCE COLLEGES </a:t>
            </a:r>
            <a:endParaRPr lang="en-IN" sz="3600" dirty="0">
              <a:solidFill>
                <a:srgbClr val="FFFF00"/>
              </a:solidFill>
              <a:latin typeface="Comic Sans MS" panose="030F0702030302020204" pitchFamily="66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THERE ARE A TOTAL OF 104 PRIVATE COLLEGES IN KERALA</a:t>
            </a:r>
          </a:p>
          <a:p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THE NO. OF PRIVATE COLLEGES IS INCREASING AT THE RATE OF 10</a:t>
            </a:r>
          </a:p>
          <a:p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PEOPLE WITH HIGH FINANCIAL STATUS CAN EASILY JOIN THE COURSE</a:t>
            </a:r>
          </a:p>
          <a:p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IT EFFECTS THE QUALITY AND VALUE OF EDUCATION</a:t>
            </a:r>
          </a:p>
          <a:p>
            <a:endParaRPr lang="en-IN" dirty="0">
              <a:latin typeface="Comic Sans MS" panose="030F0702030302020204" pitchFamily="66" charset="0"/>
            </a:endParaRPr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4849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09707"/>
            <a:ext cx="10515600" cy="1325563"/>
          </a:xfrm>
        </p:spPr>
        <p:txBody>
          <a:bodyPr/>
          <a:lstStyle/>
          <a:p>
            <a:pPr algn="ctr"/>
            <a:r>
              <a:rPr lang="en-IN" dirty="0" smtClean="0">
                <a:latin typeface="Comic Sans MS" panose="030F0702030302020204" pitchFamily="66" charset="0"/>
              </a:rPr>
              <a:t>               </a:t>
            </a:r>
            <a:r>
              <a:rPr lang="en-IN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LACK OF INFRASTRUCTURE</a:t>
            </a:r>
            <a:endParaRPr lang="en-IN" dirty="0">
              <a:solidFill>
                <a:srgbClr val="FFFF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sz="44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UNIVERSITIES WHICH FOLLOWS OLD CUSTOMS</a:t>
            </a:r>
          </a:p>
          <a:p>
            <a:r>
              <a:rPr lang="en-IN" sz="44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LACK OF PRACTICAL SESSIONS</a:t>
            </a:r>
          </a:p>
          <a:p>
            <a:r>
              <a:rPr lang="en-IN" sz="44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LACK OF METHODS FOR CHECKING THE APTITUDE</a:t>
            </a:r>
          </a:p>
          <a:p>
            <a:r>
              <a:rPr lang="en-IN" sz="44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LACK OF EXTRACURRICULAR SESSIONS</a:t>
            </a:r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5579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90600" y="481806"/>
            <a:ext cx="10515600" cy="1325563"/>
          </a:xfrm>
        </p:spPr>
        <p:txBody>
          <a:bodyPr/>
          <a:lstStyle/>
          <a:p>
            <a:r>
              <a:rPr lang="en-IN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ENCOURAGING ROTE LEARNING</a:t>
            </a:r>
            <a:endParaRPr lang="en-IN" dirty="0">
              <a:solidFill>
                <a:srgbClr val="FFFF00"/>
              </a:solidFill>
              <a:latin typeface="Comic Sans MS" panose="030F0702030302020204" pitchFamily="66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sz="40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ENGINEERING PROMOTES EARNING HIGH GPA BY JUST EATING THE BOOKS</a:t>
            </a:r>
          </a:p>
          <a:p>
            <a:r>
              <a:rPr lang="en-IN" sz="40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APPLICATION LEVEL EXAMINATIONS ARE LESS</a:t>
            </a:r>
          </a:p>
          <a:p>
            <a:r>
              <a:rPr lang="en-IN" sz="40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STUDENTS ARE SUPPOSED TO STUDY A NIGHT BEFORE THE EXAM TO COVER THE TOPICS</a:t>
            </a:r>
            <a:endParaRPr lang="en-IN" sz="40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212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981" y="365125"/>
            <a:ext cx="11804073" cy="1325563"/>
          </a:xfrm>
        </p:spPr>
        <p:txBody>
          <a:bodyPr/>
          <a:lstStyle/>
          <a:p>
            <a:r>
              <a:rPr lang="en-IN" dirty="0" smtClean="0">
                <a:solidFill>
                  <a:srgbClr val="FFFF00"/>
                </a:solidFill>
                <a:latin typeface="Comic Sans MS" panose="030F0702030302020204" pitchFamily="66" charset="0"/>
              </a:rPr>
              <a:t>DIFFICULTY TO COMPLETE THE COURSE</a:t>
            </a:r>
            <a:endParaRPr lang="en-IN" dirty="0">
              <a:solidFill>
                <a:srgbClr val="FFFF00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ONLY ABOUT A 30 PERCENT PEOPLE PASS OUTS IN FIRST CHANCE WITHOUT BACKPAPERS</a:t>
            </a:r>
          </a:p>
          <a:p>
            <a:r>
              <a:rPr lang="en-IN" sz="3600" dirty="0">
                <a:solidFill>
                  <a:schemeClr val="bg1"/>
                </a:solidFill>
                <a:latin typeface="Comic Sans MS" panose="030F0702030302020204" pitchFamily="66" charset="0"/>
              </a:rPr>
              <a:t>3</a:t>
            </a:r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0 PERCENT  COMPLETES COURSE AFTER 5 YEARS BY CLEARING THERE BACKPAPERS</a:t>
            </a:r>
          </a:p>
          <a:p>
            <a:r>
              <a:rPr lang="en-IN" sz="3600" dirty="0" smtClean="0">
                <a:solidFill>
                  <a:schemeClr val="bg1"/>
                </a:solidFill>
                <a:latin typeface="Comic Sans MS" panose="030F0702030302020204" pitchFamily="66" charset="0"/>
              </a:rPr>
              <a:t>REST 40% IS STILL STRUGGLING WITH THE BACKPAPERS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3805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323</Words>
  <Application>Microsoft Office PowerPoint</Application>
  <PresentationFormat>Widescreen</PresentationFormat>
  <Paragraphs>43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Comic Sans MS</vt:lpstr>
      <vt:lpstr>Office Theme</vt:lpstr>
      <vt:lpstr>CHALLENGES ON ENGINEERING EDUCATION </vt:lpstr>
      <vt:lpstr>        WHAT IS ENGINEERING?</vt:lpstr>
      <vt:lpstr>ENGINEERING</vt:lpstr>
      <vt:lpstr>PowerPoint Presentation</vt:lpstr>
      <vt:lpstr>PowerPoint Presentation</vt:lpstr>
      <vt:lpstr>RAPID INCREASE IN PRIVATE AND SELF FINANCE COLLEGES </vt:lpstr>
      <vt:lpstr>               LACK OF INFRASTRUCTURE</vt:lpstr>
      <vt:lpstr>ENCOURAGING ROTE LEARNING</vt:lpstr>
      <vt:lpstr>DIFFICULTY TO COMPLETE THE COURSE</vt:lpstr>
      <vt:lpstr>LACK OF INTEREST</vt:lpstr>
      <vt:lpstr>MINIMAL SET OF EMPLOYABLE SKILLS</vt:lpstr>
      <vt:lpstr>SUGGESTIONS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CHALLENGES ON ENGINEERING EDUCATION</dc:title>
  <dc:creator>Ankith</dc:creator>
  <cp:lastModifiedBy>Ankith</cp:lastModifiedBy>
  <cp:revision>30</cp:revision>
  <dcterms:created xsi:type="dcterms:W3CDTF">2016-09-21T09:09:10Z</dcterms:created>
  <dcterms:modified xsi:type="dcterms:W3CDTF">2016-09-21T18:50:00Z</dcterms:modified>
</cp:coreProperties>
</file>

<file path=docProps/thumbnail.jpeg>
</file>